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398" r:id="rId6"/>
    <p:sldId id="404" r:id="rId7"/>
    <p:sldId id="399" r:id="rId8"/>
    <p:sldId id="401" r:id="rId9"/>
    <p:sldId id="40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RT (RNA to cDNA)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3076224" y="57095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65617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260544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36826-A044-094F-A855-FEDE7BBB32E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B094F0-7BE8-FA47-B253-1522B802CADD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0781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v2: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15335</TotalTime>
  <Words>350</Words>
  <Application>Microsoft Macintosh PowerPoint</Application>
  <PresentationFormat>Widescreen</PresentationFormat>
  <Paragraphs>135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Quantitation off deck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103</cp:revision>
  <cp:lastPrinted>2020-04-16T11:14:22Z</cp:lastPrinted>
  <dcterms:created xsi:type="dcterms:W3CDTF">2020-03-24T11:24:38Z</dcterms:created>
  <dcterms:modified xsi:type="dcterms:W3CDTF">2020-04-27T17:42:30Z</dcterms:modified>
</cp:coreProperties>
</file>

<file path=docProps/thumbnail.jpeg>
</file>